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BEBD-8090-4C99-B0E6-C8E2D0EC616D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052E-2C6E-4EBF-ABAD-07BFEEF79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WELCOME TO OUR CLASS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With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partner, use the prepositions in the box below to describe the layout of the Temple of Literature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05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temple of literature is very big. The entrance is called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Gate. Khue Van pavilion is  behind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Van Mieu.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 is  between  Doctor’s stone tablets. Van Mieu is  at the back of  Thien Quang Tinh well.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back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2209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middle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895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to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front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0" y="518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594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the back of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PRONUNCIATION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 </a:t>
            </a:r>
            <a:r>
              <a:rPr lang="en-US" sz="2400" b="1" dirty="0" err="1"/>
              <a:t>tʃ</a:t>
            </a:r>
            <a:r>
              <a:rPr lang="en-US" sz="2400" dirty="0"/>
              <a:t> / and / </a:t>
            </a:r>
            <a:r>
              <a:rPr lang="en-US" sz="2400" b="1" dirty="0" err="1"/>
              <a:t>dʒ</a:t>
            </a:r>
            <a:r>
              <a:rPr lang="en-US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 Listen </a:t>
            </a:r>
            <a:r>
              <a:rPr lang="en-US" sz="2400" b="1" dirty="0"/>
              <a:t>and write the words in the correct columns.  Pay attention to the sounds</a:t>
            </a:r>
            <a:r>
              <a:rPr lang="en-US" sz="2400" dirty="0"/>
              <a:t> / </a:t>
            </a:r>
            <a:r>
              <a:rPr lang="en-US" sz="2400" b="1" dirty="0" err="1"/>
              <a:t>tʃ</a:t>
            </a:r>
            <a:r>
              <a:rPr lang="en-US" sz="2400" dirty="0"/>
              <a:t> / and / </a:t>
            </a:r>
            <a:r>
              <a:rPr lang="en-US" sz="2400" b="1" dirty="0" err="1"/>
              <a:t>dʒ</a:t>
            </a:r>
            <a:r>
              <a:rPr lang="en-US" sz="2400" dirty="0"/>
              <a:t> </a:t>
            </a:r>
            <a:r>
              <a:rPr lang="en-US" sz="2400" dirty="0" smtClean="0"/>
              <a:t>/. 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999825"/>
              </p:ext>
            </p:extLst>
          </p:nvPr>
        </p:nvGraphicFramePr>
        <p:xfrm>
          <a:off x="990600" y="2590800"/>
          <a:ext cx="6781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  <a:gridCol w="14097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teach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chair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village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culture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heritage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jeans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architectural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engineer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children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watch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4567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456753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Children, chair, architectural, question, culture,  watch, teach.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405735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job, jean, engineer, heritage, village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405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dʒ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Listen and repeat the chant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ORANGE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Orange juice, orange juice,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Cherry jam, cherry jam,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one is cheaper for children?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Orange juice is cheap.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Cherry jam is cheaper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2004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CHICKEN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Chicken chop, chicken chop,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Chip chop, chip chop,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like chicken chop for lunch?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John likes chicken chop.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Jill likes pork chop. 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hunghapc\Downloads\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838200"/>
            <a:ext cx="3352800" cy="1981200"/>
          </a:xfrm>
          <a:prstGeom prst="rect">
            <a:avLst/>
          </a:prstGeom>
          <a:noFill/>
        </p:spPr>
      </p:pic>
      <p:pic>
        <p:nvPicPr>
          <p:cNvPr id="3075" name="Picture 3" descr="C:\Users\hunghapc\Downloads\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76600"/>
            <a:ext cx="3276600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00200" y="53340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chicken, chop, cherry, chip, cheap, cheaper, which, lunch.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57912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orange, jam, juice, Jill, John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791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dʒ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410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Learn by heart the words about food and drinks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+ practice two sounds  more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Prepare for :A closer look 2.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6: THE FIRST UNIVERSITY IN VIET NAM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37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PERIOD….. LESSON 2: ACLOSER LOOK 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unghapc\Downloads\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09800"/>
            <a:ext cx="39624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2438401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Where is it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What is it now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When was it founded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What is it famous for ?</a:t>
            </a: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nghapc\Downloads\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334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hunghapc\Downloads\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Users\hunghapc\Downloads\a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343400"/>
            <a:ext cx="5000625" cy="1447800"/>
          </a:xfrm>
          <a:prstGeom prst="rect">
            <a:avLst/>
          </a:prstGeom>
          <a:noFill/>
        </p:spPr>
      </p:pic>
      <p:pic>
        <p:nvPicPr>
          <p:cNvPr id="1029" name="Picture 5" descr="C:\Users\hunghapc\Downloads\a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114800"/>
            <a:ext cx="2466975" cy="1847850"/>
          </a:xfrm>
          <a:prstGeom prst="rect">
            <a:avLst/>
          </a:prstGeom>
          <a:noFill/>
        </p:spPr>
      </p:pic>
      <p:pic>
        <p:nvPicPr>
          <p:cNvPr id="1030" name="Picture 6" descr="C:\Users\hunghapc\Downloads\a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33400"/>
            <a:ext cx="2609850" cy="17526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447800" y="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15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943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0" y="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The Temples of Literature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hunghapc\Downloads\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56388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2.Thien Quang  Tinh well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hunghapc\Downloads\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1"/>
            <a:ext cx="531633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Doctors’ stone tablet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6" descr="C:\Users\hunghapc\Downloads\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54102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Van Mieu Gate  </a:t>
            </a:r>
          </a:p>
          <a:p>
            <a:endParaRPr lang="en-US" dirty="0"/>
          </a:p>
        </p:txBody>
      </p:sp>
      <p:pic>
        <p:nvPicPr>
          <p:cNvPr id="4" name="Picture 4" descr="C:\Users\hunghapc\Downloads\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04800"/>
            <a:ext cx="5486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Khue Van Pavilion </a:t>
            </a:r>
          </a:p>
          <a:p>
            <a:endParaRPr lang="en-US" dirty="0"/>
          </a:p>
        </p:txBody>
      </p:sp>
      <p:pic>
        <p:nvPicPr>
          <p:cNvPr id="4" name="Picture 5" descr="C:\Users\hunghapc\Downloads\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5943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Read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names in 1 again and listen to the recording. Complete the layout of the Temple of Literature.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hunghapc\Downloads\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96948" y="1951452"/>
            <a:ext cx="5562600" cy="36408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1600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276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2514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Pavilion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276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411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Doctors’ stone tablet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4876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Doctors’ stone tablet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427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hunghapc</dc:creator>
  <cp:lastModifiedBy>Windows User</cp:lastModifiedBy>
  <cp:revision>29</cp:revision>
  <dcterms:created xsi:type="dcterms:W3CDTF">2015-12-11T04:21:19Z</dcterms:created>
  <dcterms:modified xsi:type="dcterms:W3CDTF">2020-05-18T05:16:32Z</dcterms:modified>
</cp:coreProperties>
</file>